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/>
    <p:restoredTop sz="94651"/>
  </p:normalViewPr>
  <p:slideViewPr>
    <p:cSldViewPr snapToGrid="0">
      <p:cViewPr varScale="1">
        <p:scale>
          <a:sx n="195" d="100"/>
          <a:sy n="195" d="100"/>
        </p:scale>
        <p:origin x="200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55e106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755e106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010a86f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010a86f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010a86fc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010a86fc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010a86fc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010a86fc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010a86fc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010a86fc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010a86fc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010a86fc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55e1062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755e1062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755e1062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755e1062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55e1062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755e1062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Tradenxchange	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marketplace for gamers by gamers.</a:t>
            </a:r>
            <a:endParaRPr dirty="0"/>
          </a:p>
        </p:txBody>
      </p:sp>
      <p:pic>
        <p:nvPicPr>
          <p:cNvPr id="2" name="slide_1">
            <a:hlinkClick r:id="" action="ppaction://media"/>
            <a:extLst>
              <a:ext uri="{FF2B5EF4-FFF2-40B4-BE49-F238E27FC236}">
                <a16:creationId xmlns:a16="http://schemas.microsoft.com/office/drawing/2014/main" id="{0908F3B5-073D-6340-BFD1-ED0DC3200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898" y="3012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Scope of Improvement	</a:t>
            </a:r>
            <a:endParaRPr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/>
              <a:t>Including Payment Gateway</a:t>
            </a:r>
            <a:endParaRPr dirty="0"/>
          </a:p>
          <a:p>
            <a:pPr marL="285750" indent="-285750">
              <a:spcBef>
                <a:spcPts val="1600"/>
              </a:spcBef>
            </a:pPr>
            <a:r>
              <a:rPr lang="en-GB" dirty="0"/>
              <a:t>Ratings and Reviews</a:t>
            </a:r>
            <a:endParaRPr dirty="0"/>
          </a:p>
          <a:p>
            <a:pPr marL="285750" indent="-285750">
              <a:spcBef>
                <a:spcPts val="1600"/>
              </a:spcBef>
            </a:pPr>
            <a:r>
              <a:rPr lang="en-GB" dirty="0"/>
              <a:t>Including logistics/logistics partner</a:t>
            </a:r>
            <a:endParaRPr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pic>
        <p:nvPicPr>
          <p:cNvPr id="2" name="soi">
            <a:hlinkClick r:id="" action="ppaction://media"/>
            <a:extLst>
              <a:ext uri="{FF2B5EF4-FFF2-40B4-BE49-F238E27FC236}">
                <a16:creationId xmlns:a16="http://schemas.microsoft.com/office/drawing/2014/main" id="{C6B0AA33-9A2E-FB40-A313-C1AAD6488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19500" y="15367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Had to made a lot of changes to business model.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Whatever we think about and applying them technically are 2 different things.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Do it more efficiently.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This project made our understanding better about how business logic and technical rules work.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coclusion">
            <a:hlinkClick r:id="" action="ppaction://media"/>
            <a:extLst>
              <a:ext uri="{FF2B5EF4-FFF2-40B4-BE49-F238E27FC236}">
                <a16:creationId xmlns:a16="http://schemas.microsoft.com/office/drawing/2014/main" id="{CCBE07D9-2F09-5247-9C36-0CD1CA2B6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0137" y="2049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	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3 stakeholders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Buyers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Sellers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Admin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Activities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Listing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Marking Purchased/Sold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Texting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Explained in detail in “How it works section” after ERD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overview">
            <a:hlinkClick r:id="" action="ppaction://media"/>
            <a:extLst>
              <a:ext uri="{FF2B5EF4-FFF2-40B4-BE49-F238E27FC236}">
                <a16:creationId xmlns:a16="http://schemas.microsoft.com/office/drawing/2014/main" id="{D5B86B78-2249-A94E-93CF-A04C6D9286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5634" y="13006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0475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ERD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601" y="720687"/>
            <a:ext cx="4572126" cy="37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rd">
            <a:hlinkClick r:id="" action="ppaction://media"/>
            <a:extLst>
              <a:ext uri="{FF2B5EF4-FFF2-40B4-BE49-F238E27FC236}">
                <a16:creationId xmlns:a16="http://schemas.microsoft.com/office/drawing/2014/main" id="{DB2A5496-A5E3-9249-9DC6-BE40DD686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34045" y="12378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it works!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Any individual can sign up as a user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Admin credentials will be pre-set.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Users can be either Sellers, Buyers both buyers and sellers.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Sellers are allowed to post an item for sale.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Sellers are allowed to set their own price.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Sellers are allowed to edit the price and item details at any point of time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Buyers are allowed to browse through the categories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Buyers are allowed to browse through the sub-categories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Buyers are allowed to browse through the list of items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</a:rPr>
              <a:t>●</a:t>
            </a:r>
            <a:r>
              <a:rPr lang="en-GB" sz="700" dirty="0">
                <a:solidFill>
                  <a:schemeClr val="tx1"/>
                </a:solidFill>
              </a:rPr>
              <a:t>      </a:t>
            </a:r>
            <a:r>
              <a:rPr lang="en-GB" sz="1200" dirty="0">
                <a:solidFill>
                  <a:schemeClr val="tx1"/>
                </a:solidFill>
              </a:rPr>
              <a:t>Buyers are allowed to initiate a conversation for a particular item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how it works!">
            <a:hlinkClick r:id="" action="ppaction://media"/>
            <a:extLst>
              <a:ext uri="{FF2B5EF4-FFF2-40B4-BE49-F238E27FC236}">
                <a16:creationId xmlns:a16="http://schemas.microsoft.com/office/drawing/2014/main" id="{4995E1AD-FA2B-BD4C-8A91-39E202F04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84011" y="2049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5530-6F66-E14D-93C2-3CEC0681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Continued slide…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8D69A-E1D3-3D41-923A-5010CBC51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38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●      Sellers are allowed to reply to the conversation.</a:t>
            </a:r>
          </a:p>
          <a:p>
            <a:pPr marL="0" marR="1003300" lvl="0" indent="0">
              <a:lnSpc>
                <a:spcPct val="1356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●      If the buyer offers a price lower than the asking price it sends a negotiation message to the seller.</a:t>
            </a:r>
          </a:p>
          <a:p>
            <a:pPr marL="0" marR="863600" lvl="0" indent="0">
              <a:lnSpc>
                <a:spcPct val="135600"/>
              </a:lnSpc>
              <a:buNone/>
            </a:pPr>
            <a:r>
              <a:rPr lang="en-GB" sz="1200" dirty="0">
                <a:solidFill>
                  <a:schemeClr val="tx1"/>
                </a:solidFill>
              </a:rPr>
              <a:t>●      Seller has the option to reject the offer, accept the offer or propose a counter offer</a:t>
            </a:r>
          </a:p>
          <a:p>
            <a:pPr marL="0" lvl="0" indent="0">
              <a:lnSpc>
                <a:spcPct val="138000"/>
              </a:lnSpc>
              <a:buNone/>
            </a:pPr>
            <a:r>
              <a:rPr lang="en-GB" sz="1200" dirty="0">
                <a:solidFill>
                  <a:schemeClr val="tx1"/>
                </a:solidFill>
              </a:rPr>
              <a:t>●      Sellers are allowed to mark the item as sold.</a:t>
            </a:r>
          </a:p>
          <a:p>
            <a:pPr marL="0" lvl="0" indent="0">
              <a:lnSpc>
                <a:spcPct val="138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●      Sellers are allowed to mark the buyer.</a:t>
            </a:r>
          </a:p>
          <a:p>
            <a:pPr marL="0" lvl="0" indent="0">
              <a:lnSpc>
                <a:spcPct val="138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●      Buyers can access and see the sold items but can’t offer for them</a:t>
            </a:r>
          </a:p>
          <a:p>
            <a:pPr marL="0" lvl="0" indent="0">
              <a:lnSpc>
                <a:spcPct val="138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●      Buyers can rate the sellers after the sellers marked them as sold to.</a:t>
            </a:r>
          </a:p>
          <a:p>
            <a:pPr marL="0" lvl="0" indent="0">
              <a:lnSpc>
                <a:spcPct val="1380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●      Seller/Buyer can switch between being a buyer or seller at any point of time.</a:t>
            </a:r>
          </a:p>
          <a:p>
            <a:pPr marL="0" marR="952500" lvl="0" indent="0">
              <a:lnSpc>
                <a:spcPct val="135600"/>
              </a:lnSpc>
              <a:spcBef>
                <a:spcPts val="200"/>
              </a:spcBef>
              <a:buNone/>
            </a:pPr>
            <a:r>
              <a:rPr lang="en-GB" sz="1200" dirty="0">
                <a:solidFill>
                  <a:schemeClr val="tx1"/>
                </a:solidFill>
              </a:rPr>
              <a:t>●       Buyers can apply various filters for a particular item like location, date since available etc.</a:t>
            </a:r>
          </a:p>
          <a:p>
            <a:pPr marL="0" lvl="0" indent="0"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5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only 3NF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 always learned we though theoretically concert every database 4NF compliant but why it’s not always the best thing to do?</a:t>
            </a:r>
            <a:endParaRPr/>
          </a:p>
        </p:txBody>
      </p:sp>
      <p:pic>
        <p:nvPicPr>
          <p:cNvPr id="2" name="3nf??">
            <a:hlinkClick r:id="" action="ppaction://media"/>
            <a:extLst>
              <a:ext uri="{FF2B5EF4-FFF2-40B4-BE49-F238E27FC236}">
                <a16:creationId xmlns:a16="http://schemas.microsoft.com/office/drawing/2014/main" id="{2F33073C-9C42-174C-AB8C-1EA31BD91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6040" y="18518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427685" y="79492"/>
            <a:ext cx="5226600" cy="3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Frontend idea</a:t>
            </a:r>
            <a:r>
              <a:rPr lang="en-GB" sz="1300"/>
              <a:t>(still under execution)</a:t>
            </a:r>
            <a:endParaRPr sz="1300"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1427685" y="1747886"/>
            <a:ext cx="5226600" cy="18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00" y="839600"/>
            <a:ext cx="8452573" cy="42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rontend">
            <a:hlinkClick r:id="" action="ppaction://media"/>
            <a:extLst>
              <a:ext uri="{FF2B5EF4-FFF2-40B4-BE49-F238E27FC236}">
                <a16:creationId xmlns:a16="http://schemas.microsoft.com/office/drawing/2014/main" id="{7AB9CCF5-B096-024A-887C-8687B4084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64417" y="-1580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603750" y="445025"/>
            <a:ext cx="422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screenshots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450" y="2264825"/>
            <a:ext cx="4915552" cy="287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228449" cy="29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s">
            <a:hlinkClick r:id="" action="ppaction://media"/>
            <a:extLst>
              <a:ext uri="{FF2B5EF4-FFF2-40B4-BE49-F238E27FC236}">
                <a16:creationId xmlns:a16="http://schemas.microsoft.com/office/drawing/2014/main" id="{530D7D18-14D4-E84B-98CF-703D22AAC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38383" y="333501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continued...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5400" y="58175"/>
            <a:ext cx="4757575" cy="31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6">
            <a:alphaModFix/>
          </a:blip>
          <a:srcRect t="19113" r="19113"/>
          <a:stretch/>
        </p:blipFill>
        <p:spPr>
          <a:xfrm>
            <a:off x="0" y="2076075"/>
            <a:ext cx="4215412" cy="30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riggers">
            <a:hlinkClick r:id="" action="ppaction://media"/>
            <a:extLst>
              <a:ext uri="{FF2B5EF4-FFF2-40B4-BE49-F238E27FC236}">
                <a16:creationId xmlns:a16="http://schemas.microsoft.com/office/drawing/2014/main" id="{B44F9AA6-DCA8-EC4E-B12D-ACDE7FFE7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6732" y="348373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381</Words>
  <Application>Microsoft Macintosh PowerPoint</Application>
  <PresentationFormat>On-screen Show (16:9)</PresentationFormat>
  <Paragraphs>48</Paragraphs>
  <Slides>11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Dark</vt:lpstr>
      <vt:lpstr>Tradenxchange </vt:lpstr>
      <vt:lpstr>Overview </vt:lpstr>
      <vt:lpstr>ERD</vt:lpstr>
      <vt:lpstr>How it works! </vt:lpstr>
      <vt:lpstr>Continued slide…</vt:lpstr>
      <vt:lpstr>Why only 3NF</vt:lpstr>
      <vt:lpstr>Our Frontend idea(still under execution)</vt:lpstr>
      <vt:lpstr>Some screenshots</vt:lpstr>
      <vt:lpstr>continued...</vt:lpstr>
      <vt:lpstr>Scope of Improvement </vt:lpstr>
      <vt:lpstr>Conclusion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Tradenxchange </dc:title>
  <cp:lastModifiedBy>Singh, Gurpinder</cp:lastModifiedBy>
  <cp:revision>3</cp:revision>
  <dcterms:modified xsi:type="dcterms:W3CDTF">2020-05-06T15:16:00Z</dcterms:modified>
</cp:coreProperties>
</file>